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6" r:id="rId2"/>
    <p:sldId id="256" r:id="rId3"/>
    <p:sldId id="257" r:id="rId4"/>
    <p:sldId id="258" r:id="rId5"/>
    <p:sldId id="260" r:id="rId6"/>
    <p:sldId id="259" r:id="rId7"/>
    <p:sldId id="261" r:id="rId8"/>
    <p:sldId id="262" r:id="rId9"/>
    <p:sldId id="265" r:id="rId10"/>
    <p:sldId id="263" r:id="rId11"/>
    <p:sldId id="264" r:id="rId12"/>
    <p:sldId id="267" r:id="rId1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639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144" y="10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4ED1FC-87DF-4090-9428-F6D6A7D64B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CB92E9C-693E-4531-806A-89BA56E7A0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F38B7DB-E1F7-4A91-A225-D98574EDA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9CE408-882D-4CD5-89F0-67D85C0A7C4C}" type="datetimeFigureOut">
              <a:rPr lang="ko-KR" altLang="en-US" smtClean="0"/>
              <a:t>2024-04-27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5E2AC93-C3D1-4C48-97C2-5F13A630D3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B4A238A-F6FC-49CE-999C-E37BC89B8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305FC7-3DB7-4697-95C5-AC924EE09F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68194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74E46F-C5F5-4E78-8FAD-BCE4E96452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D61DCF9-D0E1-4779-8CC8-052C7FAC57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A32EC55-D7EE-4151-B8D8-2229183EE2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9CE408-882D-4CD5-89F0-67D85C0A7C4C}" type="datetimeFigureOut">
              <a:rPr lang="ko-KR" altLang="en-US" smtClean="0"/>
              <a:t>2024-04-27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07981EC-CD19-498D-98D8-D7BD8FA714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0CCA1E4-B9FE-47CB-90C9-1E6F2641FB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305FC7-3DB7-4697-95C5-AC924EE09F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6242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32092A1-7B03-4716-B01E-423784EAFBD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02CC505-9B90-4DAC-94B8-426D48242A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3AD7C32-27D1-4438-9B17-9952240336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9CE408-882D-4CD5-89F0-67D85C0A7C4C}" type="datetimeFigureOut">
              <a:rPr lang="ko-KR" altLang="en-US" smtClean="0"/>
              <a:t>2024-04-27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61EA376-5DAE-4451-A141-AE9E442C2D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AE0F01A-6AEA-43C2-AFFE-FB4E8B19EC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305FC7-3DB7-4697-95C5-AC924EE09F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75711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5FBFAC-6446-4345-AA6F-BF684A9E1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53E8BEA-BDA2-411C-A555-580D8A9C10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3E2A063-2FE7-4137-8E2A-1E85C91F8E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9CE408-882D-4CD5-89F0-67D85C0A7C4C}" type="datetimeFigureOut">
              <a:rPr lang="ko-KR" altLang="en-US" smtClean="0"/>
              <a:t>2024-04-27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A7C3043-3FD4-4321-A0E3-FBEBA9FE6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417101D-9882-4357-8C2B-41D3EF741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305FC7-3DB7-4697-95C5-AC924EE09F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78826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325731-DB35-4C38-8757-62DD04DD92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CC3D4FA-A577-4210-B95A-4165341110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E6541E6-70CA-468F-A472-EE80D86F79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9CE408-882D-4CD5-89F0-67D85C0A7C4C}" type="datetimeFigureOut">
              <a:rPr lang="ko-KR" altLang="en-US" smtClean="0"/>
              <a:t>2024-04-27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CC59E49-7DA4-46C6-9DCE-1E4276B3D8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926C156-8132-4F9A-A08D-A65793018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305FC7-3DB7-4697-95C5-AC924EE09F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15718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884365-7CAC-4B4B-88E6-A7F66F7D5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A38B395-E7B6-4C2E-9675-D56ED0190CF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87D2480-1891-4B46-A70A-3526BEC5CA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D8A88B7-24B8-45D4-8DA1-01AF8756B5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9CE408-882D-4CD5-89F0-67D85C0A7C4C}" type="datetimeFigureOut">
              <a:rPr lang="ko-KR" altLang="en-US" smtClean="0"/>
              <a:t>2024-04-27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F364A8A-DBE0-44A1-B531-0BF0CD62C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3DDE6C7-BAF5-4799-B94E-368C42EB2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305FC7-3DB7-4697-95C5-AC924EE09F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35624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FE3538-C16E-4912-B098-4D997688E8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B1C0FF1-4FE0-4E73-B0C1-264F1017CC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1AF034A-9898-4E33-8E4D-B3A5504FA8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433B190-6F01-43F8-9334-A8B572A01E3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C81AD68-560B-4100-B38E-052FC3492A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4E636CF-04AB-401E-814C-824D297803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9CE408-882D-4CD5-89F0-67D85C0A7C4C}" type="datetimeFigureOut">
              <a:rPr lang="ko-KR" altLang="en-US" smtClean="0"/>
              <a:t>2024-04-27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0C32BB9-9922-4CA9-A043-1508BECE98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19FDFC3-C471-457A-9D1B-CC031626F7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305FC7-3DB7-4697-95C5-AC924EE09F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53630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9DEEA2-CB3C-4F7E-A5C2-340A2D481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3610B13-D38B-496B-8580-EB391E6FA0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9CE408-882D-4CD5-89F0-67D85C0A7C4C}" type="datetimeFigureOut">
              <a:rPr lang="ko-KR" altLang="en-US" smtClean="0"/>
              <a:t>2024-04-27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233D1F7-106C-4AF9-AF70-A866368E1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777A7C3-76B2-4BB2-856E-D87E94CB9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305FC7-3DB7-4697-95C5-AC924EE09F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50997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43999E9-7A42-495A-A2B6-94FD4BB556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9CE408-882D-4CD5-89F0-67D85C0A7C4C}" type="datetimeFigureOut">
              <a:rPr lang="ko-KR" altLang="en-US" smtClean="0"/>
              <a:t>2024-04-27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F6BC336-67D5-4525-80E6-5BBB3B9D54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317E9E5-C97B-4DF5-8617-104A37029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305FC7-3DB7-4697-95C5-AC924EE09F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44158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9ACC59-22A6-47E3-9190-F5F72B362F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4E66BB1-C0B5-457E-8BE3-7A3DAB5B43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07B66E9-3D1E-45D0-8264-81EA86755B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341BA27-7628-4FF3-8641-17B2AC1526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9CE408-882D-4CD5-89F0-67D85C0A7C4C}" type="datetimeFigureOut">
              <a:rPr lang="ko-KR" altLang="en-US" smtClean="0"/>
              <a:t>2024-04-27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B8760C7-42DB-4518-8962-6006E69358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765460F-3104-4E0F-9337-A854AD152E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305FC7-3DB7-4697-95C5-AC924EE09F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14442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AF588B-D793-42C3-AAD7-9C193A1561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9341DC4-181F-4A74-BA9B-1EE0D5CA1D4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576255E-7AA6-4489-8264-70B3AF0D8B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95571C7-CE6C-4E59-A50D-D56BAD7075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9CE408-882D-4CD5-89F0-67D85C0A7C4C}" type="datetimeFigureOut">
              <a:rPr lang="ko-KR" altLang="en-US" smtClean="0"/>
              <a:t>2024-04-27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DB7B8B3-3E03-4DBF-B168-01F6F4E11C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623E350-4CFB-4032-97DA-E7E32173FF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305FC7-3DB7-4697-95C5-AC924EE09F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42510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2CC735C-E64E-4015-9AEC-0BA4836463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2DFF06B-457A-46D9-9ED9-0F67BEB3FC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11BD851-82CA-490F-8C9F-B1817F6488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9CE408-882D-4CD5-89F0-67D85C0A7C4C}" type="datetimeFigureOut">
              <a:rPr lang="ko-KR" altLang="en-US" smtClean="0"/>
              <a:t>2024-04-27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ABF78DD-5A14-4EF6-98B8-1794659281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A7421C4-B05B-40BF-AE85-7D01A98B1B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305FC7-3DB7-4697-95C5-AC924EE09F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28277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31FB6C6-1E02-421F-AC4A-2CFCBDF9F400}"/>
              </a:ext>
            </a:extLst>
          </p:cNvPr>
          <p:cNvSpPr txBox="1"/>
          <p:nvPr/>
        </p:nvSpPr>
        <p:spPr>
          <a:xfrm>
            <a:off x="4189752" y="2218544"/>
            <a:ext cx="3045962" cy="16900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28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ZEPETO</a:t>
            </a:r>
            <a:r>
              <a:rPr lang="ko-KR" altLang="en-US" sz="28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를 활용한</a:t>
            </a:r>
            <a:endParaRPr lang="en-US" altLang="ko-KR" sz="2800" dirty="0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  <a:p>
            <a:pPr algn="ctr">
              <a:lnSpc>
                <a:spcPct val="200000"/>
              </a:lnSpc>
            </a:pPr>
            <a:r>
              <a:rPr lang="ko-KR" altLang="en-US" sz="28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아바타 생성하기</a:t>
            </a:r>
          </a:p>
        </p:txBody>
      </p:sp>
    </p:spTree>
    <p:extLst>
      <p:ext uri="{BB962C8B-B14F-4D97-AF65-F5344CB8AC3E}">
        <p14:creationId xmlns:p14="http://schemas.microsoft.com/office/powerpoint/2010/main" val="22132285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BAB986A-1607-4CAA-B929-C16E782B70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140" y="897084"/>
            <a:ext cx="3654016" cy="225935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AC361B7-78EB-442C-812D-F7A04CF103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5534" y="897085"/>
            <a:ext cx="7173326" cy="4143953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E5CB7DEB-8892-41C5-98C6-EE76BE3FAAB3}"/>
              </a:ext>
            </a:extLst>
          </p:cNvPr>
          <p:cNvSpPr/>
          <p:nvPr/>
        </p:nvSpPr>
        <p:spPr>
          <a:xfrm>
            <a:off x="852854" y="1565030"/>
            <a:ext cx="2831123" cy="325315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말풍선: 사각형 6">
            <a:extLst>
              <a:ext uri="{FF2B5EF4-FFF2-40B4-BE49-F238E27FC236}">
                <a16:creationId xmlns:a16="http://schemas.microsoft.com/office/drawing/2014/main" id="{BE5151E4-1564-4AF0-90E9-AC5350363C4D}"/>
              </a:ext>
            </a:extLst>
          </p:cNvPr>
          <p:cNvSpPr/>
          <p:nvPr/>
        </p:nvSpPr>
        <p:spPr>
          <a:xfrm>
            <a:off x="4495534" y="207603"/>
            <a:ext cx="1739516" cy="430823"/>
          </a:xfrm>
          <a:prstGeom prst="wedgeRectCallout">
            <a:avLst>
              <a:gd name="adj1" fmla="val -20833"/>
              <a:gd name="adj2" fmla="val 82908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테마 변경</a:t>
            </a:r>
          </a:p>
        </p:txBody>
      </p:sp>
    </p:spTree>
    <p:extLst>
      <p:ext uri="{BB962C8B-B14F-4D97-AF65-F5344CB8AC3E}">
        <p14:creationId xmlns:p14="http://schemas.microsoft.com/office/powerpoint/2010/main" val="9877442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D18A5D5-3F2D-4876-AFB2-CD3C6FCF73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090" y="4469905"/>
            <a:ext cx="3334215" cy="1209844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A6E9238-5ECF-4708-8244-5F4B7AB3AF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2447" y="4469905"/>
            <a:ext cx="3267531" cy="122889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507A25D-8434-4528-B57A-6CBB7BDBEF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090" y="341990"/>
            <a:ext cx="8473374" cy="3192518"/>
          </a:xfrm>
          <a:prstGeom prst="rect">
            <a:avLst/>
          </a:prstGeom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7878B08A-0617-46F2-912C-CAE883392FA1}"/>
              </a:ext>
            </a:extLst>
          </p:cNvPr>
          <p:cNvSpPr/>
          <p:nvPr/>
        </p:nvSpPr>
        <p:spPr>
          <a:xfrm>
            <a:off x="1072662" y="2514599"/>
            <a:ext cx="2250830" cy="325315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EA576FD3-31F6-4E54-A4B6-A85E4BAB4F34}"/>
              </a:ext>
            </a:extLst>
          </p:cNvPr>
          <p:cNvSpPr/>
          <p:nvPr/>
        </p:nvSpPr>
        <p:spPr>
          <a:xfrm>
            <a:off x="4177391" y="4818185"/>
            <a:ext cx="720970" cy="386861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말풍선: 사각형 9">
            <a:extLst>
              <a:ext uri="{FF2B5EF4-FFF2-40B4-BE49-F238E27FC236}">
                <a16:creationId xmlns:a16="http://schemas.microsoft.com/office/drawing/2014/main" id="{93044E60-D29B-4429-8DF8-430091F1D363}"/>
              </a:ext>
            </a:extLst>
          </p:cNvPr>
          <p:cNvSpPr/>
          <p:nvPr/>
        </p:nvSpPr>
        <p:spPr>
          <a:xfrm>
            <a:off x="5162446" y="3786072"/>
            <a:ext cx="1739516" cy="430823"/>
          </a:xfrm>
          <a:prstGeom prst="wedgeRectCallout">
            <a:avLst>
              <a:gd name="adj1" fmla="val -20833"/>
              <a:gd name="adj2" fmla="val 82908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본인 이름으로</a:t>
            </a:r>
          </a:p>
        </p:txBody>
      </p:sp>
    </p:spTree>
    <p:extLst>
      <p:ext uri="{BB962C8B-B14F-4D97-AF65-F5344CB8AC3E}">
        <p14:creationId xmlns:p14="http://schemas.microsoft.com/office/powerpoint/2010/main" val="32542529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41356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64B6E37-63B3-4354-90D1-6E915ED3E0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9797" y="0"/>
            <a:ext cx="3482200" cy="6858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67B5E96-9CDA-4D5D-A55E-B5FE0B887A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228" y="0"/>
            <a:ext cx="3482200" cy="6858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01C2636-FB35-4955-837F-5EC4F21511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4239" y="0"/>
            <a:ext cx="34822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7522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25F10023-F929-4AE4-A41F-3BDBB39F73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7920" y="0"/>
            <a:ext cx="3482200" cy="6858000"/>
          </a:xfrm>
          <a:prstGeom prst="rect">
            <a:avLst/>
          </a:prstGeom>
        </p:spPr>
      </p:pic>
      <p:sp>
        <p:nvSpPr>
          <p:cNvPr id="12" name="타원 11">
            <a:extLst>
              <a:ext uri="{FF2B5EF4-FFF2-40B4-BE49-F238E27FC236}">
                <a16:creationId xmlns:a16="http://schemas.microsoft.com/office/drawing/2014/main" id="{77F8575D-D625-4637-B1AE-7F41A5B5FAA1}"/>
              </a:ext>
            </a:extLst>
          </p:cNvPr>
          <p:cNvSpPr/>
          <p:nvPr/>
        </p:nvSpPr>
        <p:spPr>
          <a:xfrm>
            <a:off x="3925442" y="2490953"/>
            <a:ext cx="1138735" cy="104052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0424FDC4-315E-4516-8471-5401D3C48D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9520" y="0"/>
            <a:ext cx="34822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1265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242E66B3-C1B7-4886-BB2D-FBBC7B1D85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4349" y="0"/>
            <a:ext cx="3482200" cy="6858000"/>
          </a:xfrm>
          <a:prstGeom prst="rect">
            <a:avLst/>
          </a:prstGeom>
        </p:spPr>
      </p:pic>
      <p:sp>
        <p:nvSpPr>
          <p:cNvPr id="10" name="타원 9">
            <a:extLst>
              <a:ext uri="{FF2B5EF4-FFF2-40B4-BE49-F238E27FC236}">
                <a16:creationId xmlns:a16="http://schemas.microsoft.com/office/drawing/2014/main" id="{16507D0A-5FBA-44AC-9351-8930F09347F5}"/>
              </a:ext>
            </a:extLst>
          </p:cNvPr>
          <p:cNvSpPr/>
          <p:nvPr/>
        </p:nvSpPr>
        <p:spPr>
          <a:xfrm>
            <a:off x="2426081" y="5817476"/>
            <a:ext cx="1138735" cy="104052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84192DF-0C47-4588-A669-17E8851882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3604" y="0"/>
            <a:ext cx="3482200" cy="6858000"/>
          </a:xfrm>
          <a:prstGeom prst="rect">
            <a:avLst/>
          </a:prstGeom>
        </p:spPr>
      </p:pic>
      <p:sp>
        <p:nvSpPr>
          <p:cNvPr id="17" name="타원 16">
            <a:extLst>
              <a:ext uri="{FF2B5EF4-FFF2-40B4-BE49-F238E27FC236}">
                <a16:creationId xmlns:a16="http://schemas.microsoft.com/office/drawing/2014/main" id="{CEEAB7AE-F7A6-49CF-A29C-0E0E24CB670D}"/>
              </a:ext>
            </a:extLst>
          </p:cNvPr>
          <p:cNvSpPr/>
          <p:nvPr/>
        </p:nvSpPr>
        <p:spPr>
          <a:xfrm>
            <a:off x="8532593" y="6337738"/>
            <a:ext cx="600898" cy="49924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76594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673EDA7-E468-4839-8FB4-8D203028B9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9366" y="0"/>
            <a:ext cx="3482200" cy="6858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4D6B73D-4053-4D18-9794-A7C10F1C30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425" y="0"/>
            <a:ext cx="3482200" cy="6858000"/>
          </a:xfrm>
          <a:prstGeom prst="rect">
            <a:avLst/>
          </a:prstGeom>
        </p:spPr>
      </p:pic>
      <p:sp>
        <p:nvSpPr>
          <p:cNvPr id="8" name="타원 7">
            <a:extLst>
              <a:ext uri="{FF2B5EF4-FFF2-40B4-BE49-F238E27FC236}">
                <a16:creationId xmlns:a16="http://schemas.microsoft.com/office/drawing/2014/main" id="{09100ABB-7E62-46E2-8DE9-D6E8AF6882EB}"/>
              </a:ext>
            </a:extLst>
          </p:cNvPr>
          <p:cNvSpPr/>
          <p:nvPr/>
        </p:nvSpPr>
        <p:spPr>
          <a:xfrm>
            <a:off x="1206882" y="5554717"/>
            <a:ext cx="947740" cy="83557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74082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3C1738A-86B0-4903-9F23-49AE605227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2" y="0"/>
            <a:ext cx="3482200" cy="6858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7CB3D18-449F-44B4-BE6E-AC72041AE3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700" y="0"/>
            <a:ext cx="3482200" cy="6858000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5B9249B8-5943-4FB3-988D-26D9DF509523}"/>
              </a:ext>
            </a:extLst>
          </p:cNvPr>
          <p:cNvSpPr/>
          <p:nvPr/>
        </p:nvSpPr>
        <p:spPr>
          <a:xfrm>
            <a:off x="2139928" y="5523186"/>
            <a:ext cx="947740" cy="83557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1DDC8342-70C1-4615-92D7-ADD692C95150}"/>
              </a:ext>
            </a:extLst>
          </p:cNvPr>
          <p:cNvSpPr/>
          <p:nvPr/>
        </p:nvSpPr>
        <p:spPr>
          <a:xfrm>
            <a:off x="5990896" y="6211614"/>
            <a:ext cx="796413" cy="64638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67175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BD87521-60FB-4DE5-94E8-A09E51FF646E}"/>
              </a:ext>
            </a:extLst>
          </p:cNvPr>
          <p:cNvSpPr txBox="1"/>
          <p:nvPr/>
        </p:nvSpPr>
        <p:spPr>
          <a:xfrm>
            <a:off x="3900924" y="2218544"/>
            <a:ext cx="3623620" cy="16900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28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코딩을 위한</a:t>
            </a:r>
            <a:endParaRPr lang="en-US" altLang="ko-KR" sz="2800" dirty="0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  <a:p>
            <a:pPr algn="ctr">
              <a:lnSpc>
                <a:spcPct val="200000"/>
              </a:lnSpc>
            </a:pPr>
            <a:r>
              <a:rPr lang="en-US" altLang="ko-KR" sz="28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Notepad++ </a:t>
            </a:r>
            <a:r>
              <a:rPr lang="ko-KR" altLang="en-US" sz="28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설치하기</a:t>
            </a:r>
          </a:p>
        </p:txBody>
      </p:sp>
    </p:spTree>
    <p:extLst>
      <p:ext uri="{BB962C8B-B14F-4D97-AF65-F5344CB8AC3E}">
        <p14:creationId xmlns:p14="http://schemas.microsoft.com/office/powerpoint/2010/main" val="33596472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45D5111-0029-486F-A5AD-C3F7FC2D0D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545" y="350797"/>
            <a:ext cx="5623454" cy="526819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7588E16-0767-492D-9BDD-F56AB4E85F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6275" y="350797"/>
            <a:ext cx="5662719" cy="148549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B123288-B49D-462D-9969-8F4ACDEF64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6275" y="2010154"/>
            <a:ext cx="4859795" cy="449704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8" name="타원 7">
            <a:extLst>
              <a:ext uri="{FF2B5EF4-FFF2-40B4-BE49-F238E27FC236}">
                <a16:creationId xmlns:a16="http://schemas.microsoft.com/office/drawing/2014/main" id="{8DF2DD36-0F0E-4742-8453-CC5A005BAD52}"/>
              </a:ext>
            </a:extLst>
          </p:cNvPr>
          <p:cNvSpPr/>
          <p:nvPr/>
        </p:nvSpPr>
        <p:spPr>
          <a:xfrm>
            <a:off x="6016275" y="4321267"/>
            <a:ext cx="2072054" cy="209711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10676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63B69FD-EA9C-433C-B42E-C0B34AA20C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23" y="250020"/>
            <a:ext cx="6912669" cy="359920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1362B46-B8CE-45C1-9523-6BCB370723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4447" y="250020"/>
            <a:ext cx="4344006" cy="6173061"/>
          </a:xfrm>
          <a:prstGeom prst="rect">
            <a:avLst/>
          </a:prstGeom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C5FA2FB7-4E84-4B08-A3D2-571C4D842E14}"/>
              </a:ext>
            </a:extLst>
          </p:cNvPr>
          <p:cNvSpPr/>
          <p:nvPr/>
        </p:nvSpPr>
        <p:spPr>
          <a:xfrm>
            <a:off x="7234446" y="1336430"/>
            <a:ext cx="1953515" cy="5002824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82107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</TotalTime>
  <Words>14</Words>
  <Application>Microsoft Office PowerPoint</Application>
  <PresentationFormat>와이드스크린</PresentationFormat>
  <Paragraphs>6</Paragraphs>
  <Slides>12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6" baseType="lpstr">
      <vt:lpstr>맑은 고딕</vt:lpstr>
      <vt:lpstr>에스코어 드림 8 Heavy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minku.koo</dc:creator>
  <cp:lastModifiedBy>minku.koo</cp:lastModifiedBy>
  <cp:revision>18</cp:revision>
  <dcterms:created xsi:type="dcterms:W3CDTF">2024-04-26T14:39:53Z</dcterms:created>
  <dcterms:modified xsi:type="dcterms:W3CDTF">2024-04-27T15:59:03Z</dcterms:modified>
</cp:coreProperties>
</file>